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9db8c128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9db8c128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9db8c12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9db8c12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9db8c128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9db8c128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a415d18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a415d18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aa415d18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aa415d18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a9db8c12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a9db8c12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9f7c43d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9f7c43d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a415d18b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a415d18b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a9db8c128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a9db8c128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9db8c128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9db8c128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aa415d1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aa415d1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aa415d18b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aa415d18b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9db8c128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9db8c128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B7B7B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Adaptive Cruise Control</a:t>
            </a:r>
            <a:endParaRPr sz="4800"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By: Tomas Colorado, Olivia Ferda, Jiasen Zhou</a:t>
            </a:r>
            <a:endParaRPr b="1"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4725" y="-14700"/>
            <a:ext cx="9111350" cy="517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60000"/>
              </a:srgbClr>
            </a:outerShdw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Functional Architecture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00" y="1115875"/>
            <a:ext cx="6561050" cy="40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Failures and Lessons Learned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Be careful with voltage dividers!</a:t>
            </a:r>
            <a:endParaRPr sz="2400" b="1"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Read the datasheet!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587" y="1172829"/>
            <a:ext cx="4408824" cy="27975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 rot="1654742">
            <a:off x="4208902" y="1906182"/>
            <a:ext cx="5155391" cy="149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0000"/>
                </a:solidFill>
              </a:rPr>
              <a:t>WASTED</a:t>
            </a:r>
            <a:endParaRPr sz="6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Future Improvements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9" name="Google Shape;139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b="1">
                <a:solidFill>
                  <a:srgbClr val="000000"/>
                </a:solidFill>
              </a:rPr>
              <a:t>Detail in Planning</a:t>
            </a:r>
            <a:endParaRPr b="1">
              <a:solidFill>
                <a:srgbClr val="000000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b="1">
                <a:solidFill>
                  <a:srgbClr val="000000"/>
                </a:solidFill>
              </a:rPr>
              <a:t>Deadlines</a:t>
            </a:r>
            <a:endParaRPr b="1">
              <a:solidFill>
                <a:srgbClr val="000000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○"/>
            </a:pPr>
            <a:r>
              <a:rPr lang="en" b="1">
                <a:solidFill>
                  <a:srgbClr val="000000"/>
                </a:solidFill>
              </a:rPr>
              <a:t>Specifics for project</a:t>
            </a:r>
            <a:endParaRPr b="1">
              <a:solidFill>
                <a:srgbClr val="000000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b="1">
                <a:solidFill>
                  <a:srgbClr val="000000"/>
                </a:solidFill>
              </a:rPr>
              <a:t>Cable Management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26637" y="-12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5736700" y="4500550"/>
            <a:ext cx="18375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“Squid”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mbedded_video">
            <a:hlinkClick r:id="" action="ppaction://media"/>
            <a:extLst>
              <a:ext uri="{FF2B5EF4-FFF2-40B4-BE49-F238E27FC236}">
                <a16:creationId xmlns:a16="http://schemas.microsoft.com/office/drawing/2014/main" id="{C256AE1F-7875-4DF6-A7B5-51ACCA836D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4200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Questions?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Design Overview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50425" y="11059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3 components: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Ultrasonic Sensor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Motor Driver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Robot Chassis Set</a:t>
            </a:r>
            <a:endParaRPr sz="2400" b="1">
              <a:solidFill>
                <a:srgbClr val="000000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 b="1">
                <a:solidFill>
                  <a:srgbClr val="000000"/>
                </a:solidFill>
              </a:rPr>
              <a:t>9V motor</a:t>
            </a:r>
            <a:endParaRPr sz="2400" b="1">
              <a:solidFill>
                <a:srgbClr val="000000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 b="1">
                <a:solidFill>
                  <a:srgbClr val="000000"/>
                </a:solidFill>
              </a:rPr>
              <a:t>Omni wheels</a:t>
            </a:r>
            <a:endParaRPr sz="2400" b="1">
              <a:solidFill>
                <a:srgbClr val="000000"/>
              </a:solidFill>
            </a:endParaRPr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</a:pPr>
            <a:r>
              <a:rPr lang="en" sz="2400" b="1">
                <a:solidFill>
                  <a:srgbClr val="000000"/>
                </a:solidFill>
              </a:rPr>
              <a:t>Triangular frame</a:t>
            </a:r>
            <a:endParaRPr sz="2400" b="1">
              <a:solidFill>
                <a:srgbClr val="000000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050" y="2282538"/>
            <a:ext cx="2410725" cy="1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625" y="0"/>
            <a:ext cx="2562225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3100" y="2237663"/>
            <a:ext cx="2020275" cy="20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25" y="526237"/>
            <a:ext cx="4116550" cy="40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4437825" y="332575"/>
            <a:ext cx="41166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PWMA/B: PWM inputs that control the speed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Vm:power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VCC: the voltage to power the chip and communicate with Atmel board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GND:  ground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STBY: Switch that enables the H-bridge work when is high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AIN/BIN:  pins that determine the orientation of the motor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A01/A02/B01/B02: output to the motor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00" y="0"/>
            <a:ext cx="67288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183125" y="9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Hardware Design (Block Diagram and Schematic)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7586650" y="809000"/>
            <a:ext cx="1446600" cy="3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50" y="589500"/>
            <a:ext cx="7168500" cy="4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Hardware Implementation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l="11340" t="20908" r="23631" b="16150"/>
          <a:stretch/>
        </p:blipFill>
        <p:spPr>
          <a:xfrm rot="5400000">
            <a:off x="5037488" y="823241"/>
            <a:ext cx="3500628" cy="451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4">
            <a:alphaModFix/>
          </a:blip>
          <a:srcRect l="23140" t="23618" r="21099" b="23849"/>
          <a:stretch/>
        </p:blipFill>
        <p:spPr>
          <a:xfrm rot="5400000">
            <a:off x="461787" y="870011"/>
            <a:ext cx="3605024" cy="45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Code Activity Diagram: Sensor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013" y="968275"/>
            <a:ext cx="3663975" cy="417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Code Activity Diagram: Motors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r="990"/>
          <a:stretch/>
        </p:blipFill>
        <p:spPr>
          <a:xfrm>
            <a:off x="2387563" y="1278100"/>
            <a:ext cx="4368875" cy="33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Code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Main.c</a:t>
            </a:r>
            <a:endParaRPr sz="2400" b="1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Utility.h</a:t>
            </a:r>
            <a:endParaRPr sz="2400" b="1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 b="1">
                <a:solidFill>
                  <a:srgbClr val="000000"/>
                </a:solidFill>
              </a:rPr>
              <a:t>pwm function	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Using TC to achieve the ability of PWM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Calculate_on_off_time based on duty_cycle</a:t>
            </a:r>
            <a:endParaRPr sz="2400" b="1">
              <a:solidFill>
                <a:srgbClr val="000000"/>
              </a:solidFill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sz="2400" b="1">
                <a:solidFill>
                  <a:srgbClr val="000000"/>
                </a:solidFill>
              </a:rPr>
              <a:t>Turn on and off the pin in each period -- control speed</a:t>
            </a:r>
            <a:endParaRPr sz="24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Office PowerPoint</Application>
  <PresentationFormat>On-screen Show (16:9)</PresentationFormat>
  <Paragraphs>46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Adaptive Cruise Control</vt:lpstr>
      <vt:lpstr>Design Overview</vt:lpstr>
      <vt:lpstr>PowerPoint Presentation</vt:lpstr>
      <vt:lpstr>PowerPoint Presentation</vt:lpstr>
      <vt:lpstr>Hardware Design (Block Diagram and Schematic)</vt:lpstr>
      <vt:lpstr>Hardware Implementation</vt:lpstr>
      <vt:lpstr>Code Activity Diagram: Sensor</vt:lpstr>
      <vt:lpstr>Code Activity Diagram: Motors</vt:lpstr>
      <vt:lpstr>Code</vt:lpstr>
      <vt:lpstr>Functional Architecture</vt:lpstr>
      <vt:lpstr>Failures and Lessons Learned</vt:lpstr>
      <vt:lpstr>Future Improvements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Cruise Control</dc:title>
  <cp:lastModifiedBy>Olivia Ferda</cp:lastModifiedBy>
  <cp:revision>1</cp:revision>
  <dcterms:modified xsi:type="dcterms:W3CDTF">2019-12-05T19:27:54Z</dcterms:modified>
</cp:coreProperties>
</file>